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new</dc:creator>
  <cp:lastModifiedBy>zdx</cp:lastModifiedBy>
  <cp:revision>106</cp:revision>
  <dcterms:created xsi:type="dcterms:W3CDTF">2019-06-19T02:08:00Z</dcterms:created>
  <dcterms:modified xsi:type="dcterms:W3CDTF">2020-04-02T05:27:02Z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